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2" r:id="rId9"/>
    <p:sldId id="265" r:id="rId10"/>
    <p:sldId id="266" r:id="rId11"/>
    <p:sldId id="261" r:id="rId12"/>
    <p:sldId id="267" r:id="rId1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82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D4244-5BDA-4252-8858-9BE93BB10DB5}" type="datetimeFigureOut">
              <a:rPr lang="de-DE" smtClean="0"/>
              <a:t>22.10.2019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EF4F-7891-4672-AF30-737442D04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50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A47F5A-BED3-47BF-8D64-5E3A8B59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1AE88-D5C1-431B-91A3-EE5E21D5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79D19-60B5-4B99-BA04-346CAC0B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C1293-AFB2-4F5B-BABF-FF33D18BD73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247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B9E2D-87D5-46BE-B13B-E4ECBB91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3508A4-F229-41EA-B4B9-AABC1E23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F36369-A414-45D3-AF63-3082C5F9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D39A2-F43B-49BF-BE1A-2B5DF37A8F4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7737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95BB5F-DF30-4A54-9E1F-7CB3EED9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F0075-3084-45FF-BA08-CEBA488E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D1B9B-0B04-4648-ADEF-31B7DA13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23AF0-574E-42FA-B1A8-0E93F431878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495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E0240F-AD98-490C-A2AE-5674E7AC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794041-24BA-4966-89A9-5E19ABFE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7FB454-F333-4067-BBDF-EAD4FAE1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860E2-69CC-4032-A5D8-AA25C8DA01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761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B7E0-B50B-4117-80A8-71981F28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098E5C-F487-4ACB-8FE8-489162A8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F687B-4586-4999-B076-E5489A09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8367B8-7F79-43AC-94C0-85E0B3EDEE5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685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AF6FFA6-A238-4623-A948-11C65B8B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AED7811-BA1B-423A-8D55-D75D5343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7D7DEABA-7C75-4815-B573-F9A3A9E0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109D3-85B1-4A9A-A1FD-993DB2F7240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956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EF4BB438-8AF6-4A3A-9993-0DD19BD9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2C1ED04-D2E5-4FE4-8E6B-0BF9B8B6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CF81EBA-6646-4B5F-B2CC-58DB1106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512114-964B-4E2F-95D4-3320AE96E34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712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84AD11D-490A-4DB5-B7FF-DC488A4E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C1A5513-CE26-43A1-A187-8AC325CE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0BE4DCC-76BE-42EC-A5BF-303814E1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B2E21-E765-4B1F-90AE-E58F607B13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107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F38EE36-0058-41F9-A2F4-5CA86A6D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E78FD663-E41B-4EC7-A4E2-8CECA574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F57F421-17A3-4B81-9004-D8CB451F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FD542-7E8B-4686-A9E8-0E5C056697E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279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B1B1341-AA12-4154-9B61-07D98CCB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F906B9A-2AFC-4C53-AFC6-5D090859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2041A47-D78C-4B79-9FCF-C769EB8C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FC7A7-9A9D-4140-B267-61789E17D97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045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2E5E15-E6B6-4594-B87D-533F86ED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2B5B53E-3736-46AA-A7C2-5127904A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B3FE16C0-E0EA-454D-9FA9-376F81D8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9EA9AD-D4AB-4AE4-A6F7-D0C8AC79C05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503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>
            <a:extLst>
              <a:ext uri="{FF2B5EF4-FFF2-40B4-BE49-F238E27FC236}">
                <a16:creationId xmlns:a16="http://schemas.microsoft.com/office/drawing/2014/main" id="{5969579D-26FF-4D17-A40F-904DEFD1867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elplatzhalter 1">
            <a:extLst>
              <a:ext uri="{FF2B5EF4-FFF2-40B4-BE49-F238E27FC236}">
                <a16:creationId xmlns:a16="http://schemas.microsoft.com/office/drawing/2014/main" id="{CCA60445-D50B-40B2-BF58-339166EFE6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412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Textplatzhalter 2">
            <a:extLst>
              <a:ext uri="{FF2B5EF4-FFF2-40B4-BE49-F238E27FC236}">
                <a16:creationId xmlns:a16="http://schemas.microsoft.com/office/drawing/2014/main" id="{DC21EAD4-118D-40A5-90C6-85B21A4DA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924175"/>
            <a:ext cx="82296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A5C20D-9FFF-4209-BCFC-3CAAF6B57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B4AD7-5108-4309-9746-B976763AF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31FC8A-42D7-4649-9E1D-146F87EF1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087A8B1-9430-4DDD-B75B-5BA75CAC0A9B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 1">
            <a:extLst>
              <a:ext uri="{FF2B5EF4-FFF2-40B4-BE49-F238E27FC236}">
                <a16:creationId xmlns:a16="http://schemas.microsoft.com/office/drawing/2014/main" id="{531A9911-E935-4741-82A1-750E6E9C6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err="1"/>
              <a:t>Assisting</a:t>
            </a:r>
            <a:r>
              <a:rPr lang="de-DE" altLang="de-DE" dirty="0"/>
              <a:t> </a:t>
            </a:r>
            <a:r>
              <a:rPr lang="de-DE" altLang="de-DE" dirty="0" err="1"/>
              <a:t>children</a:t>
            </a:r>
            <a:r>
              <a:rPr lang="de-DE" altLang="de-DE" dirty="0"/>
              <a:t> </a:t>
            </a:r>
            <a:r>
              <a:rPr lang="de-DE" altLang="de-DE" dirty="0" err="1"/>
              <a:t>while</a:t>
            </a:r>
            <a:r>
              <a:rPr lang="de-DE" altLang="de-DE" dirty="0"/>
              <a:t> </a:t>
            </a:r>
            <a:r>
              <a:rPr lang="de-DE" altLang="de-DE" dirty="0" err="1"/>
              <a:t>biking</a:t>
            </a:r>
            <a:endParaRPr lang="de-DE" alt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8F1989-BB9A-4915-894F-56103C828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Maximilian </a:t>
            </a:r>
            <a:r>
              <a:rPr lang="de-DE" dirty="0" err="1"/>
              <a:t>Hörnis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Florian Schwarm, </a:t>
            </a:r>
            <a:br>
              <a:rPr lang="de-DE" dirty="0"/>
            </a:br>
            <a:r>
              <a:rPr lang="de-DE" dirty="0"/>
              <a:t>Dennis Rupprecht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CA9782-F3C9-42B6-91F8-87F72089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044A-08F9-4E86-B4CB-BA5C3EA7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74C68-0F73-49E6-8952-E9E31E84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C1293-AFB2-4F5B-BABF-FF33D18BD735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C60F1EC-1B4B-4E4C-9062-3A43680B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412875"/>
            <a:ext cx="8229600" cy="1143000"/>
          </a:xfrm>
        </p:spPr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Issues</a:t>
            </a:r>
            <a:endParaRPr lang="de-DE" dirty="0"/>
          </a:p>
        </p:txBody>
      </p:sp>
      <p:pic>
        <p:nvPicPr>
          <p:cNvPr id="5" name="Grafik 4" descr="Smartphone">
            <a:extLst>
              <a:ext uri="{FF2B5EF4-FFF2-40B4-BE49-F238E27FC236}">
                <a16:creationId xmlns:a16="http://schemas.microsoft.com/office/drawing/2014/main" id="{3AF09892-D793-4817-A661-0489B627D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551929-864F-4610-BF2B-F2377619104D}"/>
              </a:ext>
            </a:extLst>
          </p:cNvPr>
          <p:cNvSpPr txBox="1"/>
          <p:nvPr/>
        </p:nvSpPr>
        <p:spPr>
          <a:xfrm>
            <a:off x="6578857" y="3212976"/>
            <a:ext cx="14401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9" name="Grafik 8" descr="Ein Bild, das draußen, Gebäude, Straße, Haus enthält.&#10;&#10;Automatisch generierte Beschreibung">
            <a:extLst>
              <a:ext uri="{FF2B5EF4-FFF2-40B4-BE49-F238E27FC236}">
                <a16:creationId xmlns:a16="http://schemas.microsoft.com/office/drawing/2014/main" id="{E4BE5A8C-5D34-4786-98AE-FED939C01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0" y="2520797"/>
            <a:ext cx="5072480" cy="3804360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1CE2F0AC-02D8-4741-B600-7D353400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685B97D-246B-4A6B-85A5-2F2EA6B9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711C0AB-D743-48EF-833A-A90D095B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145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83A96-9B04-4920-B881-00A36434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C6063-C895-4072-A25D-7CCC13F6A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dirty or occluded signs</a:t>
            </a:r>
          </a:p>
          <a:p>
            <a:r>
              <a:rPr lang="en-US" dirty="0"/>
              <a:t>Determining which street a sign refers to and how long it is valid</a:t>
            </a:r>
          </a:p>
          <a:p>
            <a:r>
              <a:rPr lang="en-US" dirty="0"/>
              <a:t>Reliable detection of intersections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91A292-E3BF-476A-AAF5-93D51641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1E5112-A62A-4C8D-92D8-A9F39E2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F64B36-3F14-46E1-8467-27E55497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8877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34CA4-0CC7-4A00-A1B0-4B761D56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AB46F-C7C3-4F50-B150-A093FA75B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</a:p>
          <a:p>
            <a:r>
              <a:rPr lang="de-DE" dirty="0"/>
              <a:t>First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and </a:t>
            </a:r>
            <a:r>
              <a:rPr lang="de-DE"/>
              <a:t>OpenCV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479EE-00A1-4B13-BD12-3E61550C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6C3A0C-25D8-4AA9-950D-8A4393C4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9C6E-B901-4346-AC37-BFB37589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43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BD388-64FF-47A2-9E42-ADB45454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8F152-67C9-4678-BDA3-568DDACC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Children are active participants in road traffic</a:t>
            </a:r>
          </a:p>
          <a:p>
            <a:r>
              <a:rPr lang="en-US" dirty="0"/>
              <a:t>Traffic signs might not be obvious to them</a:t>
            </a:r>
          </a:p>
          <a:p>
            <a:r>
              <a:rPr lang="en-US" dirty="0"/>
              <a:t>Handheld technology device (smartphones etc.) usage is prevalent among children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AA0A6F-EF85-4EFE-AD6D-3E5BCA97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722D05-5E85-43F5-BE7F-1E2A05A0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AB30BD-9C18-4842-86FE-71A42640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893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CB4D-2BC5-45EC-9A1B-DB6EF83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1D3E-0F94-4AF5-B4DE-30616405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Recognize and classify traffic signs automatically and display them in an easy to understand assistive technology for children, without distracting them.</a:t>
            </a:r>
            <a:endParaRPr lang="de-DE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A1349-B144-4F51-A46D-A9BE9535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ADA10-39E2-4529-A29D-B6690D30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E7C903-34E6-4B00-AEA6-7E6FA8F8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55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00CE0-66AF-4EFA-9B06-64EC1DD7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-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Inhaltsplatzhalter 4" descr="Ein Bild, das draußen, Haus, Gebäude, Straße enthält.&#10;&#10;Automatisch generierte Beschreibung">
            <a:extLst>
              <a:ext uri="{FF2B5EF4-FFF2-40B4-BE49-F238E27FC236}">
                <a16:creationId xmlns:a16="http://schemas.microsoft.com/office/drawing/2014/main" id="{E72F48A9-2478-4969-BAB6-BE8B7C184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8" y="2521924"/>
            <a:ext cx="5112568" cy="3834426"/>
          </a:xfrm>
        </p:spPr>
      </p:pic>
      <p:pic>
        <p:nvPicPr>
          <p:cNvPr id="11" name="Grafik 10" descr="Smartphone">
            <a:extLst>
              <a:ext uri="{FF2B5EF4-FFF2-40B4-BE49-F238E27FC236}">
                <a16:creationId xmlns:a16="http://schemas.microsoft.com/office/drawing/2014/main" id="{FB9D75F3-2A6E-4DC7-822D-85E99431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048" y="2276872"/>
            <a:ext cx="4227265" cy="4227265"/>
          </a:xfrm>
          <a:prstGeom prst="rect">
            <a:avLst/>
          </a:prstGeom>
        </p:spPr>
      </p:pic>
      <p:pic>
        <p:nvPicPr>
          <p:cNvPr id="9" name="Grafik 8" descr="&quot;Daumen hoch&quot;-Zeichen">
            <a:extLst>
              <a:ext uri="{FF2B5EF4-FFF2-40B4-BE49-F238E27FC236}">
                <a16:creationId xmlns:a16="http://schemas.microsoft.com/office/drawing/2014/main" id="{65F774FF-6AD3-4B23-89EA-F726767C9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750" y="3411755"/>
            <a:ext cx="1780742" cy="1780742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089D4C4-9156-4CC3-8A7B-31880588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1AAB2D-D3AF-48CB-A8B5-61799D3C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6729741-667D-4049-A08A-068B77EC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069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CF3E3-67B9-426F-993A-FCFEE72C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-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8" name="Inhaltsplatzhalter 7" descr="Ein Bild, das draußen, Haus, Gebäude, auf den Wohnsitz bezogen enthält.&#10;&#10;Automatisch generierte Beschreibung">
            <a:extLst>
              <a:ext uri="{FF2B5EF4-FFF2-40B4-BE49-F238E27FC236}">
                <a16:creationId xmlns:a16="http://schemas.microsoft.com/office/drawing/2014/main" id="{230F55B6-6FAB-4188-9647-C78166D1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7"/>
            <a:ext cx="5112568" cy="3834426"/>
          </a:xfrm>
        </p:spPr>
      </p:pic>
      <p:pic>
        <p:nvPicPr>
          <p:cNvPr id="4" name="Grafik 3" descr="Smartphone">
            <a:extLst>
              <a:ext uri="{FF2B5EF4-FFF2-40B4-BE49-F238E27FC236}">
                <a16:creationId xmlns:a16="http://schemas.microsoft.com/office/drawing/2014/main" id="{F88ACC48-C75C-4D1D-9675-7A795978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pic>
        <p:nvPicPr>
          <p:cNvPr id="10" name="Grafik 9" descr="Erhobene Hand">
            <a:extLst>
              <a:ext uri="{FF2B5EF4-FFF2-40B4-BE49-F238E27FC236}">
                <a16:creationId xmlns:a16="http://schemas.microsoft.com/office/drawing/2014/main" id="{AB3CAB16-D26D-4538-AA02-C5F45C785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9800" y="3293986"/>
            <a:ext cx="2232248" cy="2232248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C8B1AFC-96F9-43FA-8242-B36F0565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6AF1EC-7B68-49A7-8FF5-27433098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7ABBE8E-F81F-4AC6-9256-B2CC2AF9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4960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A95ED-92B4-4766-A777-0C768C3D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B55402-7F60-4C08-9271-C9B9537E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and </a:t>
            </a:r>
            <a:r>
              <a:rPr lang="en-US" dirty="0" err="1"/>
              <a:t>classifiying</a:t>
            </a:r>
            <a:r>
              <a:rPr lang="en-US" dirty="0"/>
              <a:t> traffic signs</a:t>
            </a:r>
          </a:p>
          <a:p>
            <a:r>
              <a:rPr lang="en-US" dirty="0"/>
              <a:t>Interpretation of images in a way that is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sufficiently comprehensible for children 	   and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not distracting.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7D448-96D6-4CEE-885C-8F076C3A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47B1DC-319B-4E2C-86BB-7D5E56F4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8CF5B-BCB4-43A3-BF1B-76537C9F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5390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B540-5482-496C-A296-A89C7EF0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FCCC1-7CC4-406D-A0DA-374D6C0D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of intersections without relying on traffic signs</a:t>
            </a:r>
          </a:p>
          <a:p>
            <a:r>
              <a:rPr lang="en-US" dirty="0"/>
              <a:t>Detection of traffic lights and their current position (red, yellow, green)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F2565A-000B-4105-8612-C0B1AB3E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6C2D6-FC8E-4C29-87A6-6211E924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17702F-D315-4EF7-BB95-BC4661F2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859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BC58F-4355-4A99-8A41-898BB219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23BDC-2C07-4F30-BCDD-7D9F6528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the traffic sign classifier to live video (or recordings)</a:t>
            </a:r>
          </a:p>
          <a:p>
            <a:r>
              <a:rPr lang="en-US" dirty="0"/>
              <a:t>Integrating the system into a mobile application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2B8AF-6AE4-4B0B-8482-CB054F78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0C7409-E39B-4E65-BD52-D2C59366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E4CCF3-60BF-4E3D-93D4-B6ED5153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9169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9D086-EB8F-49F9-B89F-61B6FEE9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Issues</a:t>
            </a:r>
            <a:endParaRPr lang="de-DE" dirty="0"/>
          </a:p>
        </p:txBody>
      </p:sp>
      <p:pic>
        <p:nvPicPr>
          <p:cNvPr id="6" name="Grafik 5" descr="Smartphone">
            <a:extLst>
              <a:ext uri="{FF2B5EF4-FFF2-40B4-BE49-F238E27FC236}">
                <a16:creationId xmlns:a16="http://schemas.microsoft.com/office/drawing/2014/main" id="{66F52D69-A15F-4625-B975-DEDCFF66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048" y="2276872"/>
            <a:ext cx="4248472" cy="42484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ED9DA4-7FB7-42B5-9753-B12046F179EE}"/>
              </a:ext>
            </a:extLst>
          </p:cNvPr>
          <p:cNvSpPr txBox="1"/>
          <p:nvPr/>
        </p:nvSpPr>
        <p:spPr>
          <a:xfrm>
            <a:off x="6588224" y="3212976"/>
            <a:ext cx="14401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0" name="Grafik 9" descr="Ein Bild, das draußen, Straße, Haus, Gras enthält.&#10;&#10;Automatisch generierte Beschreibung">
            <a:extLst>
              <a:ext uri="{FF2B5EF4-FFF2-40B4-BE49-F238E27FC236}">
                <a16:creationId xmlns:a16="http://schemas.microsoft.com/office/drawing/2014/main" id="{41B12C47-49B3-491E-A616-3DE42CA1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494129"/>
            <a:ext cx="5111800" cy="3833850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E597F11-ED05-48A2-97E6-96722C85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22.10.2019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B590BEF-4D74-4560-BC14-DFE5690B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Assisting children while biking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0C477417-0D14-466F-AA76-470A4450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60E2-69CC-4032-A5D8-AA25C8DA01F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987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Bildschirmpräsentation (4:3)</PresentationFormat>
  <Paragraphs>68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Calibri</vt:lpstr>
      <vt:lpstr>Larissa</vt:lpstr>
      <vt:lpstr>Assisting children while biking</vt:lpstr>
      <vt:lpstr>Motivation</vt:lpstr>
      <vt:lpstr>Idea</vt:lpstr>
      <vt:lpstr>Idea - Example</vt:lpstr>
      <vt:lpstr>Idea - Example</vt:lpstr>
      <vt:lpstr>Tasks</vt:lpstr>
      <vt:lpstr>Possible Extensions</vt:lpstr>
      <vt:lpstr>Possible Extensions</vt:lpstr>
      <vt:lpstr>Possible Issues</vt:lpstr>
      <vt:lpstr>Possible Issues</vt:lpstr>
      <vt:lpstr>Possible Issues</vt:lpstr>
      <vt:lpstr>Next Steps</vt:lpstr>
    </vt:vector>
  </TitlesOfParts>
  <Company>Universität Oldenburg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Per Ruppel</dc:creator>
  <cp:lastModifiedBy>Dennis Rupprecht</cp:lastModifiedBy>
  <cp:revision>12</cp:revision>
  <dcterms:created xsi:type="dcterms:W3CDTF">2016-05-17T15:08:22Z</dcterms:created>
  <dcterms:modified xsi:type="dcterms:W3CDTF">2019-10-21T22:33:30Z</dcterms:modified>
</cp:coreProperties>
</file>